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C0455-0A67-D893-FE79-7B4B436E3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9E52FF-7BB1-EFF9-0968-96BF44506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63005-DF76-07D3-469B-05DE45E31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E211-0C72-42A1-A157-F58E95492EEC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01E24-B820-DD76-933D-3C99C4A6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E2C4F-E1E0-D597-090E-CDB38DB0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B8AC2-8993-446D-A377-38F2B685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45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997C-A024-A47B-9582-85F8A02E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6D7FD-A4EA-15E1-A0DD-4651E35A2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86477-9D8F-80D8-B954-0B8CC6BD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E211-0C72-42A1-A157-F58E95492EEC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8E77B-9282-0098-0284-85023469F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B0B4E-BC77-919C-54AC-B741A463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B8AC2-8993-446D-A377-38F2B685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6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C399C5-57BF-3866-C8D0-3D124D38A7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85BDE-44C9-AA71-7552-AFB6C918E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065C2-648D-62BB-FE7F-9D02D4F8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E211-0C72-42A1-A157-F58E95492EEC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F8E05-8BB4-52E9-F496-87C7FA00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25979-0B62-1776-2A46-27F91B6D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B8AC2-8993-446D-A377-38F2B685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737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762BC-A284-DB03-E59C-8724A8F6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E887A-CC0F-B1F4-3509-3719C76B4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31CA6-5B05-0C42-26E4-956FF242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E211-0C72-42A1-A157-F58E95492EEC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94E7C-BD37-48BF-D045-BB29C257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9BE8-B719-A72B-E126-39862BEA8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B8AC2-8993-446D-A377-38F2B685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918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574C-9A87-9AD8-8305-EC450C27D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79CE1-CE39-ACD3-D97B-2CFC18F0A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9A031-B653-0449-E671-23E9B5ED1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E211-0C72-42A1-A157-F58E95492EEC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37C16-6EF4-D140-BBA0-2ED1E9441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C5085-FC10-346C-A62B-D1F8981C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B8AC2-8993-446D-A377-38F2B685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374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C69AA-76D2-ED54-49F8-B24C69BC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22E4-F9C5-C573-4517-E32AE833A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B838D-CAAE-0C84-8E76-7655737A1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D62DA-6806-90E5-F06D-E5D2AD22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E211-0C72-42A1-A157-F58E95492EEC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DD841-81FF-8624-AD7A-E995739C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74DD5-F63E-4A1A-E5B5-A2D0FCA01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B8AC2-8993-446D-A377-38F2B685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18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0345-1520-AA88-865B-F041269A3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6E201-DE21-E81E-94EC-C508C87F1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87413-653F-20C0-E913-008DD166F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B8475-8D90-1D44-082E-B3B64067A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F57BD-2BA6-CE19-2B9D-8AF703E6EA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F7615-9C2D-9568-229C-5E46A2B7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E211-0C72-42A1-A157-F58E95492EEC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D15CE4-5B13-CC13-6DAA-B02598A28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C256B0-31DC-69C4-208F-7E51A683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B8AC2-8993-446D-A377-38F2B685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406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6D44-F147-2941-8658-AF3FB6C6B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F26E70-EE16-A194-F008-309348627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E211-0C72-42A1-A157-F58E95492EEC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CD439-4B1A-3071-36DD-21C1DE813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EC588D-92FB-F244-71F1-833E4D2EF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B8AC2-8993-446D-A377-38F2B685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269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D6D0DE-28C9-783B-3D6B-09DE7B1E7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E211-0C72-42A1-A157-F58E95492EEC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4DDCEB-4A2F-5D7E-BC96-7B11197A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529C5-E43C-04DB-C0AE-6951BBB2D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B8AC2-8993-446D-A377-38F2B685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336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94EB8-A94B-2690-FA19-777BAC03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16B28-CC75-4609-1741-744B55B9F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30654-31EF-75A3-F5D6-F96C3B9D3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5BCF0-048D-9A9D-88A0-1654C14B4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E211-0C72-42A1-A157-F58E95492EEC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E1C3E-12E8-082E-AA6F-77EDA2611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CAD7D-3338-BD7B-0DB4-12244F46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B8AC2-8993-446D-A377-38F2B685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962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C84E-0B71-B40C-A647-100646F6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D6A065-DC3F-5E0D-FD4D-95A5A71587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47CFA-67C4-AFA4-F0B4-194A4D179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57A92-60E5-662B-36B9-A73E40B3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E211-0C72-42A1-A157-F58E95492EEC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70A3D-B205-4C98-CF69-43A6AC565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64A4C-BD82-46AB-35F1-38687057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B8AC2-8993-446D-A377-38F2B685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2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F91B34-CAA2-C0F9-5496-1BE0A466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E80FC-50AB-6BCE-E041-E3C7EA254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3E61E-BF3A-9D62-6741-A18FF6DD0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6E211-0C72-42A1-A157-F58E95492EEC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5BDD8-82DE-C20D-FEDA-A1406828C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DA046-7DAF-A00D-980D-D0ECAB53D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B8AC2-8993-446D-A377-38F2B685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91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243F-37F9-1590-0199-D0D78F1477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7CD4E-FEB9-DDBD-12DE-28A7D31DDB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B5D8A-40A9-53FD-4AA3-589A15EA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8"/>
            <a:ext cx="12192000" cy="684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8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FA73C4-D510-A668-88E2-CC686D3DA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4"/>
            <a:ext cx="12192000" cy="683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11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227D5-9C33-7208-444A-82A245E59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72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AA9EE-C370-2944-1940-ADC0D05CA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0" y="0"/>
            <a:ext cx="12124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A28E73-DFB7-65E7-089C-4A26E8573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" y="0"/>
            <a:ext cx="12184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98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CF61E-16F0-946A-AB0C-936941074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"/>
            <a:ext cx="12192000" cy="685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54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A164A9-0BD6-10C0-C3F3-BF758938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" y="0"/>
            <a:ext cx="12095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5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CCFE5-7FF1-2306-6EC7-95A49CC6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3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949EC8-6E9D-ED4A-F4B7-15B8D43E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4"/>
            <a:ext cx="12192000" cy="683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2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5D591-49E6-43B4-C462-8C772C14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42"/>
            <a:ext cx="12192000" cy="68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83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06EA2E-C73D-F9CC-9C7D-831120155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2" y="0"/>
            <a:ext cx="12060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9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B838B7-DA0B-A48E-1B7B-52FB24A9D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" y="0"/>
            <a:ext cx="12181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6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CE299-5037-5784-1D1E-7B9BF76F1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4"/>
            <a:ext cx="12192000" cy="683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14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B54D15-0F9C-F41D-B81A-5346E593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" y="0"/>
            <a:ext cx="12169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7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8B31B1-8BB8-C2D7-BCA9-EA9865FE1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" y="0"/>
            <a:ext cx="12181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84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naga venkata sahithi parepalli</dc:creator>
  <cp:lastModifiedBy>naga venkata sahithi parepalli</cp:lastModifiedBy>
  <cp:revision>1</cp:revision>
  <dcterms:created xsi:type="dcterms:W3CDTF">2025-11-24T11:16:16Z</dcterms:created>
  <dcterms:modified xsi:type="dcterms:W3CDTF">2025-11-24T11:26:01Z</dcterms:modified>
</cp:coreProperties>
</file>